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296</TotalTime>
  <Words>453</Words>
  <Application>Microsoft Office PowerPoint</Application>
  <PresentationFormat>Widescreen</PresentationFormat>
  <Paragraphs>79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19</cp:revision>
  <dcterms:created xsi:type="dcterms:W3CDTF">2023-05-12T00:30:20Z</dcterms:created>
  <dcterms:modified xsi:type="dcterms:W3CDTF">2023-06-17T19:23:23Z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